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6" r:id="rId10"/>
    <p:sldId id="277" r:id="rId11"/>
    <p:sldId id="279" r:id="rId12"/>
    <p:sldId id="280" r:id="rId13"/>
    <p:sldId id="281" r:id="rId14"/>
    <p:sldId id="282" r:id="rId15"/>
    <p:sldId id="268" r:id="rId16"/>
    <p:sldId id="262" r:id="rId17"/>
    <p:sldId id="263" r:id="rId18"/>
    <p:sldId id="264" r:id="rId19"/>
    <p:sldId id="265" r:id="rId20"/>
    <p:sldId id="267" r:id="rId21"/>
    <p:sldId id="269" r:id="rId22"/>
    <p:sldId id="270" r:id="rId23"/>
    <p:sldId id="271" r:id="rId24"/>
    <p:sldId id="272" r:id="rId25"/>
    <p:sldId id="273" r:id="rId26"/>
    <p:sldId id="266" r:id="rId27"/>
    <p:sldId id="278" r:id="rId2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F5699-24A8-493B-93E0-8DE39F1EB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67259D-DB29-43DC-8AE9-B1C1B8C64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17399F2-AAD5-4807-BB2B-77EB8FCA7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3E5F-180C-45C0-AF46-BC94A7A5E2C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56055EB-4B36-427F-B920-92E9C409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7D45C0C-DD83-4438-B131-437509B1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3CB7-3359-4B95-B654-A9B43A261E0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1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5FAC0-9637-46CA-8166-8FCB9825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E76ADE9-A420-4575-A584-C70DE59AE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423A03E-37B1-4FDD-AD9C-B5F66C4B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3E5F-180C-45C0-AF46-BC94A7A5E2C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1FAB1C4-9761-42B6-B069-29E11BA0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9768279-1214-4B63-A3D7-1592D453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3CB7-3359-4B95-B654-A9B43A261E0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28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5A6F44-F722-4DEB-AAB5-FE5B7CEA8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3323768-80F4-4288-BBEC-DF0ECD5C6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F094621-E890-412F-BC2D-B649C9B5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3E5F-180C-45C0-AF46-BC94A7A5E2C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E83EB00-E317-4088-AFD4-0F39FC97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26B915-ED3F-4616-ABB3-9D57B17D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3CB7-3359-4B95-B654-A9B43A261E0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6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69638-BEA9-4C7A-93E4-2FE3E955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6B3C8BF-61C2-4094-B743-D3A0CC553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5C19B0E-0334-4A64-930D-7A2153DC8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3E5F-180C-45C0-AF46-BC94A7A5E2C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AA8CE11-259B-4075-8C26-F1335B7F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C33A434-EF7C-4634-9183-6871A1FC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3CB7-3359-4B95-B654-A9B43A261E0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4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FFAA5-6EF9-4EB6-94C6-B5D60B736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DEFB432-A6B4-4224-8E92-C71C24C63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5638045-5A4C-4461-A355-DFAA6E4A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3E5F-180C-45C0-AF46-BC94A7A5E2C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0242430-A373-4847-ABE4-7A487D413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DBF3AAB-7B39-4BA3-A649-36DB00DF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3CB7-3359-4B95-B654-A9B43A261E0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2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F403C-DDF2-461F-99C9-9DC96A1AA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D426C85-583B-41D6-9612-F9D7DFEC0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2951629-190D-4EE0-A32A-08AC6AFD6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71C5744-BC77-49DB-B88C-507091C65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3E5F-180C-45C0-AF46-BC94A7A5E2C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E28AB39-133A-4D4C-A595-A4A77447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32466FC-C354-44E3-803F-975A86BE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3CB7-3359-4B95-B654-A9B43A261E0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64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40777-A401-4F3A-ADD0-1E08F1ED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3559ACE-6CDA-4475-B0CF-7BDD62712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4264F7A-66FA-4A99-9768-618483C95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355ED84-1D03-44C1-A145-64524A470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E127364-53E4-4406-A867-5284D96F1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527FAAE-68E9-4CF2-9E89-670E5990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3E5F-180C-45C0-AF46-BC94A7A5E2C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D8256C5-0C86-437A-830E-4C2CF054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4C8BF8D-E4E8-408F-80BB-107BE0CC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3CB7-3359-4B95-B654-A9B43A261E0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42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2C50F-BA28-450F-8674-ADFCC618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BE6497D-D1AA-40DA-BF7B-B5A4EDCA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3E5F-180C-45C0-AF46-BC94A7A5E2C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E64BD65-B44E-4F0D-A383-12093A0A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B5B45AC-5D98-46AA-BD5E-CAE67EBB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3CB7-3359-4B95-B654-A9B43A261E0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3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A58C132-A07F-4D0E-B775-44005BA32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3E5F-180C-45C0-AF46-BC94A7A5E2C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C1A1FF2-EDD2-41E0-8E63-ED8873FE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5FF5B28-1DC9-4FE2-A8AE-E820C658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3CB7-3359-4B95-B654-A9B43A261E0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2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5C043-EDCD-4055-A74B-ABB556FA5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20B61A7-5294-4773-85E5-E7EC27183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3BCE4B6-4F62-4A15-8C94-5518182EB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2FF97DE-6908-4831-8B02-01C8AC9D7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3E5F-180C-45C0-AF46-BC94A7A5E2C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58BC1CB-7E14-4DCB-BA4A-79CDD905E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82F91B6-F714-4A7E-A3D2-DE08C872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3CB7-3359-4B95-B654-A9B43A261E0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30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94F5F-F11A-4219-BA75-535379E4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CAED6AC-2AA2-4C10-AD7A-B6C30A1C7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5B57146-D6A8-455C-B5FF-5B69F6E68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F9C6391-2625-4DA2-B2C3-333A601B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3E5F-180C-45C0-AF46-BC94A7A5E2C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320B0-2DA1-4402-9124-035E3C89C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5709976-07B4-4A35-9440-D70FB6F58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3CB7-3359-4B95-B654-A9B43A261E0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1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E47E4015-FF1A-45D2-9874-C058942D6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31A140E-2756-476A-80FF-9707F72FA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22FACE0-8C58-44DB-995B-5DA1D4517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33E5F-180C-45C0-AF46-BC94A7A5E2C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3EDDFB6-0D88-417A-B5F4-2B47D8FC4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0803431-6CB9-4531-ACE1-C105D21C0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F3CB7-3359-4B95-B654-A9B43A261E0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3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E4C8D-CB1B-4D11-BBEC-EC628481B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2582ED-6F36-4782-9EEA-B5A76A4370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41B36101-245D-4287-BA6A-66B53FD71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1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A1449-8CF9-4DF5-8C11-E04FEC66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 descr="Uma imagem com texto&#10;&#10;Descrição gerada automaticamente">
            <a:extLst>
              <a:ext uri="{FF2B5EF4-FFF2-40B4-BE49-F238E27FC236}">
                <a16:creationId xmlns:a16="http://schemas.microsoft.com/office/drawing/2014/main" id="{674B1E10-C98D-46B6-A7B3-E8D0957D3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776991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B5916-C24B-449D-A6A0-FDC65C41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 descr="Uma imagem com texto&#10;&#10;Descrição gerada automaticamente">
            <a:extLst>
              <a:ext uri="{FF2B5EF4-FFF2-40B4-BE49-F238E27FC236}">
                <a16:creationId xmlns:a16="http://schemas.microsoft.com/office/drawing/2014/main" id="{7AAD9D12-DCAB-4C12-9FEF-A6E73CE1B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308652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8B810-39D8-4C3A-9DA3-3EF88579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 descr="Uma imagem com texto&#10;&#10;Descrição gerada automaticamente">
            <a:extLst>
              <a:ext uri="{FF2B5EF4-FFF2-40B4-BE49-F238E27FC236}">
                <a16:creationId xmlns:a16="http://schemas.microsoft.com/office/drawing/2014/main" id="{5440FB07-14E0-427B-BC8A-C37507F51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3815975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5536B-8DB8-4434-AAFC-12362957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 descr="Uma imagem com texto&#10;&#10;Descrição gerada automaticamente">
            <a:extLst>
              <a:ext uri="{FF2B5EF4-FFF2-40B4-BE49-F238E27FC236}">
                <a16:creationId xmlns:a16="http://schemas.microsoft.com/office/drawing/2014/main" id="{C28259B6-2529-4338-8FFD-2BC9D59D3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3092092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D5F38-C196-4C54-BF8F-227799BD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A9119E2F-A11B-448D-B9A3-2FD3B16DE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428925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1A830-4209-492B-B0DE-FFCBCB51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FCA46CDA-16A3-4E3B-8450-84276266F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789676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CF9E8-EC71-4C76-9F9A-59E54BBD7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 descr="Uma imagem com texto, eletrónica&#10;&#10;Descrição gerada automaticamente">
            <a:extLst>
              <a:ext uri="{FF2B5EF4-FFF2-40B4-BE49-F238E27FC236}">
                <a16:creationId xmlns:a16="http://schemas.microsoft.com/office/drawing/2014/main" id="{B81F176F-BFD2-48C2-9BF9-1F929DB0D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936414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1EC3-2096-49D8-BEFC-19C0EB3A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B1761CCA-BD3C-49B0-9B44-A275BC0B8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2194117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E866D-022A-46D5-BC1B-04CF4234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 descr="Uma imagem com texto, eletrónica&#10;&#10;Descrição gerada automaticamente">
            <a:extLst>
              <a:ext uri="{FF2B5EF4-FFF2-40B4-BE49-F238E27FC236}">
                <a16:creationId xmlns:a16="http://schemas.microsoft.com/office/drawing/2014/main" id="{D990E615-654D-4E87-957C-F57ADBCB4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280406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2435D3-F6A2-497D-90A8-A6EB1C3C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654B8374-A138-45BE-9AB7-103D2A0D4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25686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9FFF5-3C1D-4A40-AC81-B320B81F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 descr="Uma imagem com silhueta, céu noturno&#10;&#10;Descrição gerada automaticamente">
            <a:extLst>
              <a:ext uri="{FF2B5EF4-FFF2-40B4-BE49-F238E27FC236}">
                <a16:creationId xmlns:a16="http://schemas.microsoft.com/office/drawing/2014/main" id="{53076755-36A0-49AF-9D17-273428FB0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282384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B3DB6-674D-4A86-A24A-D1BD9C7D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8593DA73-9F02-445D-A61B-12A78713D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977310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A8412-A4BD-4A42-B6C6-2C439E1B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F89FE795-FA44-4185-8450-9EE0449F9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625086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FDAC8-C8EC-4D21-95AF-D2C0D78A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A8DA33D0-4ADD-4819-B874-289B497A1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3083440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1DB8B-642C-4D16-AA19-2AD255AA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1B6BE98C-9EC0-4125-ACD0-DA31E9C27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623368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4705F-FC32-4BD3-A5A1-95C24FDF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1A48B538-2DBB-469E-9788-CC502C1B8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75287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23066-B3FB-4DB4-AD6F-8AD4E1E69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017B7367-E7A2-4F3D-96EB-1F5E10DD2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3446234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E5E13-D6E1-465E-9CB1-BC6D7E09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 descr="Uma imagem com texto, preto, estacionamento&#10;&#10;Descrição gerada automaticamente">
            <a:extLst>
              <a:ext uri="{FF2B5EF4-FFF2-40B4-BE49-F238E27FC236}">
                <a16:creationId xmlns:a16="http://schemas.microsoft.com/office/drawing/2014/main" id="{C523B87F-17E9-4EB7-AC21-A1FF16F7A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971394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8E3CC-AAA2-4440-9165-AEC93AF5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05BBCC00-1AC2-4B4C-A950-F9CFEB219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9489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FA100-0C4B-4BF3-A6ED-8FC226B9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Marcador de Posição de Conteúdo 6" descr="Uma imagem com texto, silhueta&#10;&#10;Descrição gerada automaticamente">
            <a:extLst>
              <a:ext uri="{FF2B5EF4-FFF2-40B4-BE49-F238E27FC236}">
                <a16:creationId xmlns:a16="http://schemas.microsoft.com/office/drawing/2014/main" id="{4C546821-57F3-48F8-89FC-57BFE3DAE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07302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B0397-A1BD-4A97-AD7F-5120F5CC3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 descr="Uma imagem com texto&#10;&#10;Descrição gerada automaticamente">
            <a:extLst>
              <a:ext uri="{FF2B5EF4-FFF2-40B4-BE49-F238E27FC236}">
                <a16:creationId xmlns:a16="http://schemas.microsoft.com/office/drawing/2014/main" id="{AC0D1402-7CAF-4B46-9CE8-6E65238A2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422504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8A03D-F344-4DB9-892D-10A70E43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91579DF4-ADB4-495B-B0F3-99BFA6D6B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217591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1BA22-82C4-4FB4-981D-575AD03E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747A500D-4323-4A40-932C-663148B96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23995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9E1CF-852E-4CCB-A3E1-A72E1D67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 descr="Uma imagem com texto, eletrónica&#10;&#10;Descrição gerada automaticamente">
            <a:extLst>
              <a:ext uri="{FF2B5EF4-FFF2-40B4-BE49-F238E27FC236}">
                <a16:creationId xmlns:a16="http://schemas.microsoft.com/office/drawing/2014/main" id="{AAE1DDD1-2D88-4291-8289-A7CB283F8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pic>
        <p:nvPicPr>
          <p:cNvPr id="6" name="video_2021-06-21_13-57-07">
            <a:hlinkClick r:id="" action="ppaction://media"/>
            <a:extLst>
              <a:ext uri="{FF2B5EF4-FFF2-40B4-BE49-F238E27FC236}">
                <a16:creationId xmlns:a16="http://schemas.microsoft.com/office/drawing/2014/main" id="{FE47CA9B-D482-49E5-B934-11E5838A9A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07036" y="815925"/>
            <a:ext cx="2598123" cy="55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0151E-CD8B-4D7F-B139-5925A8C6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 descr="Uma imagem com texto, eletrónica&#10;&#10;Descrição gerada automaticamente">
            <a:extLst>
              <a:ext uri="{FF2B5EF4-FFF2-40B4-BE49-F238E27FC236}">
                <a16:creationId xmlns:a16="http://schemas.microsoft.com/office/drawing/2014/main" id="{63F3ED7C-2FC6-4EC8-8910-ECABA0C31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19852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41CA7-81CC-4D56-A88C-EF48BA4EC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Marcador de Posição de Conteúdo 4" descr="Uma imagem com texto&#10;&#10;Descrição gerada automaticamente">
            <a:extLst>
              <a:ext uri="{FF2B5EF4-FFF2-40B4-BE49-F238E27FC236}">
                <a16:creationId xmlns:a16="http://schemas.microsoft.com/office/drawing/2014/main" id="{81FC4354-444E-44F3-80B6-B589DB93A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3558842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Ecrã Panorâmico</PresentationFormat>
  <Paragraphs>0</Paragraphs>
  <Slides>27</Slides>
  <Notes>0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Clara Serrano</dc:creator>
  <cp:lastModifiedBy>Clara Serrano</cp:lastModifiedBy>
  <cp:revision>2</cp:revision>
  <dcterms:created xsi:type="dcterms:W3CDTF">2021-06-22T03:52:51Z</dcterms:created>
  <dcterms:modified xsi:type="dcterms:W3CDTF">2021-06-22T04:07:01Z</dcterms:modified>
</cp:coreProperties>
</file>